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E3915-ABC9-4B21-89C2-DE9158B3EF3B}" v="14" dt="2022-07-09T04:23:27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veur cuomo" userId="3cbbe446b723e1c9" providerId="LiveId" clId="{DC6E3915-ABC9-4B21-89C2-DE9158B3EF3B}"/>
    <pc:docChg chg="custSel addSld delSld modSld sldOrd">
      <pc:chgData name="sauveur cuomo" userId="3cbbe446b723e1c9" providerId="LiveId" clId="{DC6E3915-ABC9-4B21-89C2-DE9158B3EF3B}" dt="2022-07-26T04:05:04.603" v="2405" actId="27636"/>
      <pc:docMkLst>
        <pc:docMk/>
      </pc:docMkLst>
      <pc:sldChg chg="modSp mod">
        <pc:chgData name="sauveur cuomo" userId="3cbbe446b723e1c9" providerId="LiveId" clId="{DC6E3915-ABC9-4B21-89C2-DE9158B3EF3B}" dt="2022-06-30T04:12:33.485" v="2237" actId="14100"/>
        <pc:sldMkLst>
          <pc:docMk/>
          <pc:sldMk cId="130867708" sldId="256"/>
        </pc:sldMkLst>
        <pc:spChg chg="mod">
          <ac:chgData name="sauveur cuomo" userId="3cbbe446b723e1c9" providerId="LiveId" clId="{DC6E3915-ABC9-4B21-89C2-DE9158B3EF3B}" dt="2022-06-28T04:26:28.969" v="129" actId="13926"/>
          <ac:spMkLst>
            <pc:docMk/>
            <pc:sldMk cId="130867708" sldId="256"/>
            <ac:spMk id="2" creationId="{59A0800C-A01C-6F5C-965F-31CDF8E1982B}"/>
          </ac:spMkLst>
        </pc:spChg>
        <pc:spChg chg="mod">
          <ac:chgData name="sauveur cuomo" userId="3cbbe446b723e1c9" providerId="LiveId" clId="{DC6E3915-ABC9-4B21-89C2-DE9158B3EF3B}" dt="2022-06-28T04:24:44.881" v="58" actId="27636"/>
          <ac:spMkLst>
            <pc:docMk/>
            <pc:sldMk cId="130867708" sldId="256"/>
            <ac:spMk id="3" creationId="{3C07E9A6-A153-83AA-D568-49F45D7A1EF1}"/>
          </ac:spMkLst>
        </pc:spChg>
        <pc:picChg chg="mod">
          <ac:chgData name="sauveur cuomo" userId="3cbbe446b723e1c9" providerId="LiveId" clId="{DC6E3915-ABC9-4B21-89C2-DE9158B3EF3B}" dt="2022-06-30T04:12:33.485" v="2237" actId="14100"/>
          <ac:picMkLst>
            <pc:docMk/>
            <pc:sldMk cId="130867708" sldId="256"/>
            <ac:picMk id="8" creationId="{370036F8-FFB3-3391-0D40-7995171CEF3A}"/>
          </ac:picMkLst>
        </pc:picChg>
      </pc:sldChg>
      <pc:sldChg chg="modSp mod">
        <pc:chgData name="sauveur cuomo" userId="3cbbe446b723e1c9" providerId="LiveId" clId="{DC6E3915-ABC9-4B21-89C2-DE9158B3EF3B}" dt="2022-07-09T04:24:50.766" v="2241" actId="790"/>
        <pc:sldMkLst>
          <pc:docMk/>
          <pc:sldMk cId="4011124553" sldId="257"/>
        </pc:sldMkLst>
        <pc:spChg chg="mod">
          <ac:chgData name="sauveur cuomo" userId="3cbbe446b723e1c9" providerId="LiveId" clId="{DC6E3915-ABC9-4B21-89C2-DE9158B3EF3B}" dt="2022-06-28T04:43:26.895" v="160" actId="13926"/>
          <ac:spMkLst>
            <pc:docMk/>
            <pc:sldMk cId="4011124553" sldId="257"/>
            <ac:spMk id="2" creationId="{C63DEFAD-802A-34CA-6956-1DAC0772BD91}"/>
          </ac:spMkLst>
        </pc:spChg>
        <pc:spChg chg="mod">
          <ac:chgData name="sauveur cuomo" userId="3cbbe446b723e1c9" providerId="LiveId" clId="{DC6E3915-ABC9-4B21-89C2-DE9158B3EF3B}" dt="2022-07-09T04:24:50.766" v="2241" actId="790"/>
          <ac:spMkLst>
            <pc:docMk/>
            <pc:sldMk cId="4011124553" sldId="257"/>
            <ac:spMk id="9" creationId="{C9CE98F0-B914-D814-6638-AB03606892FC}"/>
          </ac:spMkLst>
        </pc:spChg>
      </pc:sldChg>
      <pc:sldChg chg="modSp del mod">
        <pc:chgData name="sauveur cuomo" userId="3cbbe446b723e1c9" providerId="LiveId" clId="{DC6E3915-ABC9-4B21-89C2-DE9158B3EF3B}" dt="2022-06-30T03:50:46.213" v="2198" actId="2696"/>
        <pc:sldMkLst>
          <pc:docMk/>
          <pc:sldMk cId="1437353163" sldId="258"/>
        </pc:sldMkLst>
        <pc:spChg chg="mod">
          <ac:chgData name="sauveur cuomo" userId="3cbbe446b723e1c9" providerId="LiveId" clId="{DC6E3915-ABC9-4B21-89C2-DE9158B3EF3B}" dt="2022-06-28T04:23:30.603" v="4" actId="122"/>
          <ac:spMkLst>
            <pc:docMk/>
            <pc:sldMk cId="1437353163" sldId="258"/>
            <ac:spMk id="2" creationId="{C5985D74-2967-AEC4-0CD4-C85321F4F1A6}"/>
          </ac:spMkLst>
        </pc:spChg>
      </pc:sldChg>
      <pc:sldChg chg="modSp mod">
        <pc:chgData name="sauveur cuomo" userId="3cbbe446b723e1c9" providerId="LiveId" clId="{DC6E3915-ABC9-4B21-89C2-DE9158B3EF3B}" dt="2022-07-09T04:23:05.271" v="2239" actId="790"/>
        <pc:sldMkLst>
          <pc:docMk/>
          <pc:sldMk cId="965190246" sldId="259"/>
        </pc:sldMkLst>
        <pc:spChg chg="mod">
          <ac:chgData name="sauveur cuomo" userId="3cbbe446b723e1c9" providerId="LiveId" clId="{DC6E3915-ABC9-4B21-89C2-DE9158B3EF3B}" dt="2022-07-09T04:23:05.271" v="2239" actId="790"/>
          <ac:spMkLst>
            <pc:docMk/>
            <pc:sldMk cId="965190246" sldId="259"/>
            <ac:spMk id="9" creationId="{C9CE98F0-B914-D814-6638-AB03606892FC}"/>
          </ac:spMkLst>
        </pc:spChg>
      </pc:sldChg>
      <pc:sldChg chg="modSp add mod ord">
        <pc:chgData name="sauveur cuomo" userId="3cbbe446b723e1c9" providerId="LiveId" clId="{DC6E3915-ABC9-4B21-89C2-DE9158B3EF3B}" dt="2022-06-28T05:07:32.940" v="559" actId="20577"/>
        <pc:sldMkLst>
          <pc:docMk/>
          <pc:sldMk cId="3433697879" sldId="260"/>
        </pc:sldMkLst>
        <pc:spChg chg="mod">
          <ac:chgData name="sauveur cuomo" userId="3cbbe446b723e1c9" providerId="LiveId" clId="{DC6E3915-ABC9-4B21-89C2-DE9158B3EF3B}" dt="2022-06-28T04:43:37.771" v="162" actId="13926"/>
          <ac:spMkLst>
            <pc:docMk/>
            <pc:sldMk cId="3433697879" sldId="260"/>
            <ac:spMk id="2" creationId="{C63DEFAD-802A-34CA-6956-1DAC0772BD91}"/>
          </ac:spMkLst>
        </pc:spChg>
        <pc:spChg chg="mod">
          <ac:chgData name="sauveur cuomo" userId="3cbbe446b723e1c9" providerId="LiveId" clId="{DC6E3915-ABC9-4B21-89C2-DE9158B3EF3B}" dt="2022-06-28T05:07:32.940" v="559" actId="20577"/>
          <ac:spMkLst>
            <pc:docMk/>
            <pc:sldMk cId="3433697879" sldId="260"/>
            <ac:spMk id="9" creationId="{C9CE98F0-B914-D814-6638-AB03606892FC}"/>
          </ac:spMkLst>
        </pc:spChg>
        <pc:picChg chg="mod">
          <ac:chgData name="sauveur cuomo" userId="3cbbe446b723e1c9" providerId="LiveId" clId="{DC6E3915-ABC9-4B21-89C2-DE9158B3EF3B}" dt="2022-06-28T04:39:10.800" v="158" actId="14826"/>
          <ac:picMkLst>
            <pc:docMk/>
            <pc:sldMk cId="3433697879" sldId="260"/>
            <ac:picMk id="5" creationId="{5FA36D0A-6FC4-66E5-8ED4-B4F49E7E595B}"/>
          </ac:picMkLst>
        </pc:picChg>
      </pc:sldChg>
      <pc:sldChg chg="modSp add mod">
        <pc:chgData name="sauveur cuomo" userId="3cbbe446b723e1c9" providerId="LiveId" clId="{DC6E3915-ABC9-4B21-89C2-DE9158B3EF3B}" dt="2022-06-30T03:24:59.197" v="1668" actId="20577"/>
        <pc:sldMkLst>
          <pc:docMk/>
          <pc:sldMk cId="2336981665" sldId="261"/>
        </pc:sldMkLst>
        <pc:spChg chg="mod">
          <ac:chgData name="sauveur cuomo" userId="3cbbe446b723e1c9" providerId="LiveId" clId="{DC6E3915-ABC9-4B21-89C2-DE9158B3EF3B}" dt="2022-06-28T05:15:30.825" v="613" actId="14100"/>
          <ac:spMkLst>
            <pc:docMk/>
            <pc:sldMk cId="2336981665" sldId="261"/>
            <ac:spMk id="2" creationId="{C63DEFAD-802A-34CA-6956-1DAC0772BD91}"/>
          </ac:spMkLst>
        </pc:spChg>
        <pc:spChg chg="mod">
          <ac:chgData name="sauveur cuomo" userId="3cbbe446b723e1c9" providerId="LiveId" clId="{DC6E3915-ABC9-4B21-89C2-DE9158B3EF3B}" dt="2022-06-30T03:24:59.197" v="1668" actId="20577"/>
          <ac:spMkLst>
            <pc:docMk/>
            <pc:sldMk cId="2336981665" sldId="261"/>
            <ac:spMk id="9" creationId="{C9CE98F0-B914-D814-6638-AB03606892FC}"/>
          </ac:spMkLst>
        </pc:spChg>
      </pc:sldChg>
      <pc:sldChg chg="modSp add mod">
        <pc:chgData name="sauveur cuomo" userId="3cbbe446b723e1c9" providerId="LiveId" clId="{DC6E3915-ABC9-4B21-89C2-DE9158B3EF3B}" dt="2022-07-26T04:05:04.603" v="2405" actId="27636"/>
        <pc:sldMkLst>
          <pc:docMk/>
          <pc:sldMk cId="1701173764" sldId="262"/>
        </pc:sldMkLst>
        <pc:spChg chg="mod">
          <ac:chgData name="sauveur cuomo" userId="3cbbe446b723e1c9" providerId="LiveId" clId="{DC6E3915-ABC9-4B21-89C2-DE9158B3EF3B}" dt="2022-06-28T05:21:13.045" v="1123" actId="20577"/>
          <ac:spMkLst>
            <pc:docMk/>
            <pc:sldMk cId="1701173764" sldId="262"/>
            <ac:spMk id="2" creationId="{C63DEFAD-802A-34CA-6956-1DAC0772BD91}"/>
          </ac:spMkLst>
        </pc:spChg>
        <pc:spChg chg="mod">
          <ac:chgData name="sauveur cuomo" userId="3cbbe446b723e1c9" providerId="LiveId" clId="{DC6E3915-ABC9-4B21-89C2-DE9158B3EF3B}" dt="2022-07-26T04:05:04.603" v="2405" actId="27636"/>
          <ac:spMkLst>
            <pc:docMk/>
            <pc:sldMk cId="1701173764" sldId="262"/>
            <ac:spMk id="9" creationId="{C9CE98F0-B914-D814-6638-AB03606892FC}"/>
          </ac:spMkLst>
        </pc:spChg>
      </pc:sldChg>
      <pc:sldChg chg="addSp delSp modSp add mod">
        <pc:chgData name="sauveur cuomo" userId="3cbbe446b723e1c9" providerId="LiveId" clId="{DC6E3915-ABC9-4B21-89C2-DE9158B3EF3B}" dt="2022-06-30T03:56:13.080" v="2236" actId="20577"/>
        <pc:sldMkLst>
          <pc:docMk/>
          <pc:sldMk cId="4167245301" sldId="263"/>
        </pc:sldMkLst>
        <pc:spChg chg="mod">
          <ac:chgData name="sauveur cuomo" userId="3cbbe446b723e1c9" providerId="LiveId" clId="{DC6E3915-ABC9-4B21-89C2-DE9158B3EF3B}" dt="2022-06-30T03:37:44.291" v="1675" actId="20577"/>
          <ac:spMkLst>
            <pc:docMk/>
            <pc:sldMk cId="4167245301" sldId="263"/>
            <ac:spMk id="2" creationId="{C63DEFAD-802A-34CA-6956-1DAC0772BD91}"/>
          </ac:spMkLst>
        </pc:spChg>
        <pc:spChg chg="add mod">
          <ac:chgData name="sauveur cuomo" userId="3cbbe446b723e1c9" providerId="LiveId" clId="{DC6E3915-ABC9-4B21-89C2-DE9158B3EF3B}" dt="2022-06-30T03:38:14.568" v="1676" actId="931"/>
          <ac:spMkLst>
            <pc:docMk/>
            <pc:sldMk cId="4167245301" sldId="263"/>
            <ac:spMk id="6" creationId="{A330B218-8A07-B8E1-3D9B-816EEF83FC28}"/>
          </ac:spMkLst>
        </pc:spChg>
        <pc:spChg chg="add mod">
          <ac:chgData name="sauveur cuomo" userId="3cbbe446b723e1c9" providerId="LiveId" clId="{DC6E3915-ABC9-4B21-89C2-DE9158B3EF3B}" dt="2022-06-30T03:42:12.040" v="1738" actId="20577"/>
          <ac:spMkLst>
            <pc:docMk/>
            <pc:sldMk cId="4167245301" sldId="263"/>
            <ac:spMk id="7" creationId="{107A58EC-46FA-A7CB-CE30-17325BAA5C32}"/>
          </ac:spMkLst>
        </pc:spChg>
        <pc:spChg chg="mod">
          <ac:chgData name="sauveur cuomo" userId="3cbbe446b723e1c9" providerId="LiveId" clId="{DC6E3915-ABC9-4B21-89C2-DE9158B3EF3B}" dt="2022-06-30T03:56:13.080" v="2236" actId="20577"/>
          <ac:spMkLst>
            <pc:docMk/>
            <pc:sldMk cId="4167245301" sldId="263"/>
            <ac:spMk id="9" creationId="{C9CE98F0-B914-D814-6638-AB03606892FC}"/>
          </ac:spMkLst>
        </pc:spChg>
        <pc:picChg chg="add mod">
          <ac:chgData name="sauveur cuomo" userId="3cbbe446b723e1c9" providerId="LiveId" clId="{DC6E3915-ABC9-4B21-89C2-DE9158B3EF3B}" dt="2022-06-30T03:40:01.903" v="1688" actId="1076"/>
          <ac:picMkLst>
            <pc:docMk/>
            <pc:sldMk cId="4167245301" sldId="263"/>
            <ac:picMk id="4" creationId="{574D93DB-8320-E75A-DDEA-EEF32975AB1C}"/>
          </ac:picMkLst>
        </pc:picChg>
        <pc:picChg chg="del mod">
          <ac:chgData name="sauveur cuomo" userId="3cbbe446b723e1c9" providerId="LiveId" clId="{DC6E3915-ABC9-4B21-89C2-DE9158B3EF3B}" dt="2022-06-30T03:38:19.520" v="1679" actId="478"/>
          <ac:picMkLst>
            <pc:docMk/>
            <pc:sldMk cId="4167245301" sldId="263"/>
            <ac:picMk id="5" creationId="{5FA36D0A-6FC4-66E5-8ED4-B4F49E7E59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4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5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4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0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8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2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6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0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0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3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stinctiv-tennis.com/Les-poles-Instinctiv-Tennis/Camargu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tinctiv-tennis.com/Stages/" TargetMode="External"/><Relationship Id="rId4" Type="http://schemas.openxmlformats.org/officeDocument/2006/relationships/hyperlink" Target="http://instinctiv-tennis.com/Instinctiv-Tennis-Coachs/Bouches-du-Rhone/Marin-Brun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stinctiv-tennis.com/Les-poles-Instinctiv-Tennis/Camargue/Team-Camargu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nstinctiv-tennis.com/Instinctiv-Tennis-Coach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nstinctiv-tennis.com/Les-poles-Instinctiv-Tennis/Camargue/Team-Camargue/" TargetMode="External"/><Relationship Id="rId2" Type="http://schemas.openxmlformats.org/officeDocument/2006/relationships/hyperlink" Target="mailto:cybertennis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windsortennis/9685872256/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 7" descr="Main tenant une balle de tennis et une raquette">
            <a:extLst>
              <a:ext uri="{FF2B5EF4-FFF2-40B4-BE49-F238E27FC236}">
                <a16:creationId xmlns:a16="http://schemas.microsoft.com/office/drawing/2014/main" id="{370036F8-FFB3-3391-0D40-7995171CE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" b="14778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A0800C-A01C-6F5C-965F-31CDF8E19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41" y="3429000"/>
            <a:ext cx="8572500" cy="1733178"/>
          </a:xfrm>
        </p:spPr>
        <p:txBody>
          <a:bodyPr anchor="b">
            <a:normAutofit fontScale="90000"/>
          </a:bodyPr>
          <a:lstStyle/>
          <a:p>
            <a:br>
              <a:rPr lang="fr-FR" dirty="0">
                <a:solidFill>
                  <a:srgbClr val="FFFFFF"/>
                </a:solidFill>
              </a:rPr>
            </a:b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INSTINCTIV’TENNIS FRANCE</a:t>
            </a:r>
            <a:br>
              <a:rPr lang="fr-FR" dirty="0">
                <a:solidFill>
                  <a:srgbClr val="FFFFFF"/>
                </a:solidFill>
              </a:rPr>
            </a:br>
            <a:br>
              <a:rPr lang="fr-FR" dirty="0">
                <a:solidFill>
                  <a:srgbClr val="FFFFFF"/>
                </a:solidFill>
              </a:rPr>
            </a:br>
            <a:r>
              <a:rPr lang="fr-FR" sz="4400" dirty="0">
                <a:solidFill>
                  <a:srgbClr val="FFFFFF"/>
                </a:solidFill>
              </a:rPr>
              <a:t>vous présente</a:t>
            </a:r>
            <a:br>
              <a:rPr lang="fr-FR" sz="4400" dirty="0">
                <a:solidFill>
                  <a:srgbClr val="FFFFFF"/>
                </a:solidFill>
              </a:rPr>
            </a:br>
            <a:br>
              <a:rPr lang="fr-FR" sz="4400" dirty="0">
                <a:solidFill>
                  <a:srgbClr val="FFFFFF"/>
                </a:solidFill>
              </a:rPr>
            </a:br>
            <a:r>
              <a:rPr lang="fr-FR" sz="4400" dirty="0">
                <a:solidFill>
                  <a:srgbClr val="FFFFFF"/>
                </a:solidFill>
              </a:rPr>
              <a:t>son projet</a:t>
            </a:r>
            <a:br>
              <a:rPr lang="fr-FR" sz="4400" dirty="0">
                <a:solidFill>
                  <a:srgbClr val="FFFFFF"/>
                </a:solidFill>
              </a:rPr>
            </a:br>
            <a:br>
              <a:rPr lang="fr-FR" sz="4400" dirty="0">
                <a:solidFill>
                  <a:srgbClr val="FFFFFF"/>
                </a:solidFill>
              </a:rPr>
            </a:br>
            <a:r>
              <a:rPr lang="fr-FR" sz="4400" dirty="0">
                <a:solidFill>
                  <a:srgbClr val="FF0000"/>
                </a:solidFill>
                <a:highlight>
                  <a:srgbClr val="FFFF00"/>
                </a:highlight>
              </a:rPr>
              <a:t>LES POLES « INSTINCTIV’TENNIS »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07E9A6-A153-83AA-D568-49F45D7A1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3947" y="2565088"/>
            <a:ext cx="2450578" cy="764989"/>
          </a:xfrm>
        </p:spPr>
        <p:txBody>
          <a:bodyPr anchor="t">
            <a:normAutofit fontScale="77500" lnSpcReduction="20000"/>
          </a:bodyPr>
          <a:lstStyle/>
          <a:p>
            <a:r>
              <a:rPr lang="fr-FR" dirty="0">
                <a:solidFill>
                  <a:srgbClr val="FFFFFF"/>
                </a:solidFill>
              </a:rPr>
              <a:t>Création et fonctionnement</a:t>
            </a:r>
          </a:p>
        </p:txBody>
      </p:sp>
    </p:spTree>
    <p:extLst>
      <p:ext uri="{BB962C8B-B14F-4D97-AF65-F5344CB8AC3E}">
        <p14:creationId xmlns:p14="http://schemas.microsoft.com/office/powerpoint/2010/main" val="13086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ce réservé du contenu 4" descr="Gros plan de balle de tennis sur un filet">
            <a:extLst>
              <a:ext uri="{FF2B5EF4-FFF2-40B4-BE49-F238E27FC236}">
                <a16:creationId xmlns:a16="http://schemas.microsoft.com/office/drawing/2014/main" id="{5FA36D0A-6FC4-66E5-8ED4-B4F49E7E5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r="45843" b="2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3DEFAD-802A-34CA-6956-1DAC0772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1. LA METHODE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CE98F0-B914-D814-6638-AB036068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/>
          </a:bodyPr>
          <a:lstStyle/>
          <a:p>
            <a:r>
              <a:rPr lang="en-US" dirty="0"/>
              <a:t>La </a:t>
            </a:r>
            <a:r>
              <a:rPr lang="fr-FR" dirty="0"/>
              <a:t>méthode</a:t>
            </a:r>
            <a:r>
              <a:rPr lang="en-US" dirty="0"/>
              <a:t> </a:t>
            </a:r>
            <a:r>
              <a:rPr lang="fr-FR" dirty="0"/>
              <a:t>d’entrainement</a:t>
            </a:r>
            <a:r>
              <a:rPr lang="en-US" dirty="0"/>
              <a:t> “Instinctiv’Tennis” </a:t>
            </a:r>
            <a:r>
              <a:rPr lang="en-US" dirty="0" err="1"/>
              <a:t>représente</a:t>
            </a:r>
            <a:r>
              <a:rPr lang="en-US" dirty="0"/>
              <a:t> 30 </a:t>
            </a:r>
            <a:r>
              <a:rPr lang="en-US" dirty="0" err="1"/>
              <a:t>années</a:t>
            </a:r>
            <a:r>
              <a:rPr lang="en-US" dirty="0"/>
              <a:t> </a:t>
            </a:r>
            <a:r>
              <a:rPr lang="en-US" dirty="0" err="1"/>
              <a:t>d’experimentation</a:t>
            </a:r>
            <a:r>
              <a:rPr lang="en-US" dirty="0"/>
              <a:t> avec des </a:t>
            </a:r>
            <a:r>
              <a:rPr lang="en-US" dirty="0" err="1"/>
              <a:t>joueurs</a:t>
            </a:r>
            <a:r>
              <a:rPr lang="en-US" dirty="0"/>
              <a:t> et </a:t>
            </a:r>
            <a:r>
              <a:rPr lang="en-US" dirty="0" err="1"/>
              <a:t>joueuses</a:t>
            </a:r>
            <a:r>
              <a:rPr lang="en-US" dirty="0"/>
              <a:t> de </a:t>
            </a:r>
            <a:r>
              <a:rPr lang="en-US" dirty="0" err="1"/>
              <a:t>tous</a:t>
            </a:r>
            <a:r>
              <a:rPr lang="en-US" dirty="0"/>
              <a:t> </a:t>
            </a:r>
            <a:r>
              <a:rPr lang="en-US" dirty="0" err="1"/>
              <a:t>niveaux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</a:t>
            </a:r>
            <a:r>
              <a:rPr lang="en-US" dirty="0" err="1"/>
              <a:t>certains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atteint</a:t>
            </a:r>
            <a:r>
              <a:rPr lang="en-US" dirty="0"/>
              <a:t> la première place </a:t>
            </a:r>
            <a:r>
              <a:rPr lang="en-US" dirty="0" err="1"/>
              <a:t>mondiale</a:t>
            </a:r>
            <a:r>
              <a:rPr lang="en-US" dirty="0"/>
              <a:t> dans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catégorie</a:t>
            </a:r>
            <a:r>
              <a:rPr lang="en-US" dirty="0"/>
              <a:t>.  </a:t>
            </a:r>
          </a:p>
          <a:p>
            <a:r>
              <a:rPr lang="en-US" dirty="0"/>
              <a:t>Elle a </a:t>
            </a:r>
            <a:r>
              <a:rPr lang="en-US" dirty="0" err="1"/>
              <a:t>l’immense</a:t>
            </a:r>
            <a:r>
              <a:rPr lang="en-US" dirty="0"/>
              <a:t> </a:t>
            </a:r>
            <a:r>
              <a:rPr lang="en-US" dirty="0" err="1"/>
              <a:t>avantage</a:t>
            </a:r>
            <a:r>
              <a:rPr lang="en-US" dirty="0"/>
              <a:t> </a:t>
            </a:r>
            <a:r>
              <a:rPr lang="en-US" dirty="0" err="1"/>
              <a:t>d’intégrer</a:t>
            </a:r>
            <a:r>
              <a:rPr lang="en-US" dirty="0"/>
              <a:t> dans son </a:t>
            </a:r>
            <a:r>
              <a:rPr lang="en-US" dirty="0" err="1"/>
              <a:t>enseignement</a:t>
            </a:r>
            <a:r>
              <a:rPr lang="en-US" dirty="0"/>
              <a:t> </a:t>
            </a:r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composantes</a:t>
            </a:r>
            <a:r>
              <a:rPr lang="en-US" dirty="0"/>
              <a:t> de </a:t>
            </a:r>
            <a:r>
              <a:rPr lang="en-US" dirty="0" err="1"/>
              <a:t>l’expression</a:t>
            </a:r>
            <a:r>
              <a:rPr lang="en-US" dirty="0"/>
              <a:t> </a:t>
            </a:r>
            <a:r>
              <a:rPr lang="en-US" dirty="0" err="1"/>
              <a:t>tennistique</a:t>
            </a:r>
            <a:r>
              <a:rPr lang="en-US" dirty="0"/>
              <a:t> de competition.</a:t>
            </a:r>
          </a:p>
        </p:txBody>
      </p:sp>
    </p:spTree>
    <p:extLst>
      <p:ext uri="{BB962C8B-B14F-4D97-AF65-F5344CB8AC3E}">
        <p14:creationId xmlns:p14="http://schemas.microsoft.com/office/powerpoint/2010/main" val="401112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DA27A5CA-8322-4584-B42A-F2691652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C989A5E-D171-4BB1-ACFF-6D1503FE5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8E37D5E-2F40-4CD5-A0F2-04001FB7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799" y="871105"/>
            <a:ext cx="7120054" cy="5117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3DEFAD-802A-34CA-6956-1DAC0772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141507"/>
            <a:ext cx="5823323" cy="10996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400" dirty="0"/>
              <a:t>Contenu des programmes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CE98F0-B914-D814-6638-AB036068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699" y="2348753"/>
            <a:ext cx="5823323" cy="319906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en-US" sz="1700" dirty="0"/>
              <a:t>Les </a:t>
            </a:r>
            <a:r>
              <a:rPr lang="fr-FR" sz="1700" dirty="0"/>
              <a:t>programmes</a:t>
            </a:r>
            <a:r>
              <a:rPr lang="en-US" sz="1700" dirty="0"/>
              <a:t> de preparation à la competition </a:t>
            </a:r>
            <a:r>
              <a:rPr lang="en-US" sz="1700" dirty="0" err="1"/>
              <a:t>sont</a:t>
            </a:r>
            <a:r>
              <a:rPr lang="en-US" sz="1700" dirty="0"/>
              <a:t> </a:t>
            </a:r>
            <a:r>
              <a:rPr lang="en-US" sz="1700" dirty="0" err="1"/>
              <a:t>adaptés</a:t>
            </a:r>
            <a:r>
              <a:rPr lang="en-US" sz="1700" dirty="0"/>
              <a:t> au jeu et à la </a:t>
            </a:r>
            <a:r>
              <a:rPr lang="en-US" sz="1700" dirty="0" err="1"/>
              <a:t>personnalité</a:t>
            </a:r>
            <a:r>
              <a:rPr lang="en-US" sz="1700" dirty="0"/>
              <a:t> de </a:t>
            </a:r>
            <a:r>
              <a:rPr lang="en-US" sz="1700" dirty="0" err="1"/>
              <a:t>chaque</a:t>
            </a:r>
            <a:r>
              <a:rPr lang="en-US" sz="1700" dirty="0"/>
              <a:t> </a:t>
            </a:r>
            <a:r>
              <a:rPr lang="en-US" sz="1700" dirty="0" err="1"/>
              <a:t>joueur</a:t>
            </a:r>
            <a:r>
              <a:rPr lang="en-US" sz="1700" dirty="0"/>
              <a:t> </a:t>
            </a:r>
            <a:r>
              <a:rPr lang="en-US" sz="1700" dirty="0" err="1"/>
              <a:t>ou</a:t>
            </a:r>
            <a:r>
              <a:rPr lang="en-US" sz="1700" dirty="0"/>
              <a:t> </a:t>
            </a:r>
            <a:r>
              <a:rPr lang="en-US" sz="1700" dirty="0" err="1"/>
              <a:t>joueuse</a:t>
            </a:r>
            <a:r>
              <a:rPr lang="en-US" sz="1700" dirty="0"/>
              <a:t>. </a:t>
            </a:r>
          </a:p>
          <a:p>
            <a:pPr>
              <a:lnSpc>
                <a:spcPct val="140000"/>
              </a:lnSpc>
            </a:pPr>
            <a:r>
              <a:rPr lang="en-US" sz="1700" dirty="0" err="1"/>
              <a:t>Ils</a:t>
            </a:r>
            <a:r>
              <a:rPr lang="en-US" sz="1700" dirty="0"/>
              <a:t> </a:t>
            </a:r>
            <a:r>
              <a:rPr lang="en-US" sz="1700" dirty="0" err="1"/>
              <a:t>intégrent</a:t>
            </a:r>
            <a:r>
              <a:rPr lang="en-US" sz="1700" dirty="0"/>
              <a:t> dans des ateliers, sur les courts, </a:t>
            </a:r>
            <a:r>
              <a:rPr lang="en-US" sz="1700" dirty="0" err="1"/>
              <a:t>toutes</a:t>
            </a:r>
            <a:r>
              <a:rPr lang="en-US" sz="1700" dirty="0"/>
              <a:t> les </a:t>
            </a:r>
            <a:r>
              <a:rPr lang="en-US" sz="1700" dirty="0" err="1"/>
              <a:t>composantes</a:t>
            </a:r>
            <a:r>
              <a:rPr lang="en-US" sz="1700" dirty="0"/>
              <a:t> du tennis </a:t>
            </a:r>
            <a:r>
              <a:rPr lang="en-US" sz="1700" dirty="0" err="1"/>
              <a:t>moderne</a:t>
            </a:r>
            <a:r>
              <a:rPr lang="en-US" sz="1700" dirty="0"/>
              <a:t>, à savoir : </a:t>
            </a:r>
          </a:p>
          <a:p>
            <a:pPr marL="662940" lvl="2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300" dirty="0" err="1"/>
              <a:t>L’aspect</a:t>
            </a:r>
            <a:r>
              <a:rPr lang="en-US" sz="1300" dirty="0"/>
              <a:t> mental : Concentration, sentiment de Victoire, lucidité technique et </a:t>
            </a:r>
            <a:r>
              <a:rPr lang="en-US" sz="1300" dirty="0" err="1"/>
              <a:t>tactique</a:t>
            </a:r>
            <a:endParaRPr lang="en-US" sz="1300" dirty="0"/>
          </a:p>
          <a:p>
            <a:pPr marL="662940" lvl="2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300" dirty="0" err="1"/>
              <a:t>L’aspect</a:t>
            </a:r>
            <a:r>
              <a:rPr lang="en-US" sz="1300" dirty="0"/>
              <a:t> physique : </a:t>
            </a:r>
            <a:r>
              <a:rPr lang="en-US" sz="1300" dirty="0" err="1"/>
              <a:t>Fluidité</a:t>
            </a:r>
            <a:r>
              <a:rPr lang="en-US" sz="1300" dirty="0"/>
              <a:t> </a:t>
            </a:r>
            <a:r>
              <a:rPr lang="en-US" sz="1300" dirty="0" err="1"/>
              <a:t>corporelle</a:t>
            </a:r>
            <a:r>
              <a:rPr lang="en-US" sz="1300" dirty="0"/>
              <a:t>, </a:t>
            </a:r>
            <a:r>
              <a:rPr lang="en-US" sz="1300" dirty="0" err="1"/>
              <a:t>plasticité</a:t>
            </a:r>
            <a:r>
              <a:rPr lang="en-US" sz="1300" dirty="0"/>
              <a:t>, recuperation </a:t>
            </a:r>
            <a:r>
              <a:rPr lang="en-US" sz="1300" dirty="0" err="1"/>
              <a:t>ultrarapide</a:t>
            </a:r>
            <a:r>
              <a:rPr lang="en-US" sz="1300" dirty="0"/>
              <a:t>…</a:t>
            </a:r>
          </a:p>
          <a:p>
            <a:pPr marL="662940" lvl="2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300" dirty="0" err="1"/>
              <a:t>L’aspect</a:t>
            </a:r>
            <a:r>
              <a:rPr lang="en-US" sz="1300" dirty="0"/>
              <a:t> technique </a:t>
            </a:r>
            <a:r>
              <a:rPr lang="en-US" sz="1300" dirty="0" err="1"/>
              <a:t>gestuelle</a:t>
            </a:r>
            <a:r>
              <a:rPr lang="en-US" sz="1300" dirty="0"/>
              <a:t> par </a:t>
            </a:r>
            <a:r>
              <a:rPr lang="en-US" sz="1300" dirty="0" err="1"/>
              <a:t>notre</a:t>
            </a:r>
            <a:r>
              <a:rPr lang="en-US" sz="1300" dirty="0"/>
              <a:t> technique de sur </a:t>
            </a:r>
            <a:r>
              <a:rPr lang="en-US" sz="1300" dirty="0" err="1"/>
              <a:t>apprentissage</a:t>
            </a:r>
            <a:r>
              <a:rPr lang="en-US" sz="1300" dirty="0"/>
              <a:t> </a:t>
            </a:r>
            <a:r>
              <a:rPr lang="en-US" sz="1300" dirty="0" err="1"/>
              <a:t>augmentant</a:t>
            </a:r>
            <a:r>
              <a:rPr lang="en-US" sz="1300" dirty="0"/>
              <a:t> </a:t>
            </a:r>
            <a:r>
              <a:rPr lang="en-US" sz="1300" dirty="0" err="1"/>
              <a:t>notablement</a:t>
            </a:r>
            <a:r>
              <a:rPr lang="en-US" sz="1300" dirty="0"/>
              <a:t> la </a:t>
            </a:r>
            <a:r>
              <a:rPr lang="en-US" sz="1300" dirty="0" err="1"/>
              <a:t>vitesse</a:t>
            </a:r>
            <a:r>
              <a:rPr lang="en-US" sz="1300" dirty="0"/>
              <a:t> de progression technique</a:t>
            </a:r>
          </a:p>
          <a:p>
            <a:pPr marL="662940" lvl="2" indent="-342900">
              <a:lnSpc>
                <a:spcPct val="140000"/>
              </a:lnSpc>
              <a:buFont typeface="+mj-lt"/>
              <a:buAutoNum type="arabicPeriod"/>
            </a:pPr>
            <a:endParaRPr lang="en-US" sz="1300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DDC3E08-72B7-412C-A277-9F3CF8EB3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4164" y="-37765"/>
            <a:ext cx="1829755" cy="6918658"/>
            <a:chOff x="9314164" y="-37765"/>
            <a:chExt cx="1829755" cy="6918658"/>
          </a:xfrm>
        </p:grpSpPr>
        <p:sp>
          <p:nvSpPr>
            <p:cNvPr id="92" name="Freeform 78">
              <a:extLst>
                <a:ext uri="{FF2B5EF4-FFF2-40B4-BE49-F238E27FC236}">
                  <a16:creationId xmlns:a16="http://schemas.microsoft.com/office/drawing/2014/main" id="{6E393635-9ABA-4EE9-8984-D5B554D94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387" y="631652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9">
              <a:extLst>
                <a:ext uri="{FF2B5EF4-FFF2-40B4-BE49-F238E27FC236}">
                  <a16:creationId xmlns:a16="http://schemas.microsoft.com/office/drawing/2014/main" id="{2A5EAEA1-79EC-462F-A08B-6139634F7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759" y="654757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>
              <a:extLst>
                <a:ext uri="{FF2B5EF4-FFF2-40B4-BE49-F238E27FC236}">
                  <a16:creationId xmlns:a16="http://schemas.microsoft.com/office/drawing/2014/main" id="{1D2E5290-45AD-48B0-B9A0-7AE0A908B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418" y="67853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>
              <a:extLst>
                <a:ext uri="{FF2B5EF4-FFF2-40B4-BE49-F238E27FC236}">
                  <a16:creationId xmlns:a16="http://schemas.microsoft.com/office/drawing/2014/main" id="{E13C4831-440C-418E-9302-DDD9BFE38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877" y="61119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06">
              <a:extLst>
                <a:ext uri="{FF2B5EF4-FFF2-40B4-BE49-F238E27FC236}">
                  <a16:creationId xmlns:a16="http://schemas.microsoft.com/office/drawing/2014/main" id="{42B526D9-7E5C-4A67-9B1C-9E92092EA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9545" y="623010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08">
              <a:extLst>
                <a:ext uri="{FF2B5EF4-FFF2-40B4-BE49-F238E27FC236}">
                  <a16:creationId xmlns:a16="http://schemas.microsoft.com/office/drawing/2014/main" id="{DFA07926-5610-463F-BB98-6659FBA4C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7216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0">
              <a:extLst>
                <a:ext uri="{FF2B5EF4-FFF2-40B4-BE49-F238E27FC236}">
                  <a16:creationId xmlns:a16="http://schemas.microsoft.com/office/drawing/2014/main" id="{827A238B-BA0C-4EBD-92EB-57B575487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7269" y="59822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12">
              <a:extLst>
                <a:ext uri="{FF2B5EF4-FFF2-40B4-BE49-F238E27FC236}">
                  <a16:creationId xmlns:a16="http://schemas.microsoft.com/office/drawing/2014/main" id="{0CC3E394-72A8-46B8-B333-9A4801153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971" y="64913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30">
              <a:extLst>
                <a:ext uri="{FF2B5EF4-FFF2-40B4-BE49-F238E27FC236}">
                  <a16:creationId xmlns:a16="http://schemas.microsoft.com/office/drawing/2014/main" id="{C2F2B81F-CCBD-4D75-A268-529C27BEB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634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31">
              <a:extLst>
                <a:ext uri="{FF2B5EF4-FFF2-40B4-BE49-F238E27FC236}">
                  <a16:creationId xmlns:a16="http://schemas.microsoft.com/office/drawing/2014/main" id="{248273A6-4595-4B49-870D-93184B2BC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308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35">
              <a:extLst>
                <a:ext uri="{FF2B5EF4-FFF2-40B4-BE49-F238E27FC236}">
                  <a16:creationId xmlns:a16="http://schemas.microsoft.com/office/drawing/2014/main" id="{613F679C-C6B7-45E2-AB85-06F11D01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4647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41">
              <a:extLst>
                <a:ext uri="{FF2B5EF4-FFF2-40B4-BE49-F238E27FC236}">
                  <a16:creationId xmlns:a16="http://schemas.microsoft.com/office/drawing/2014/main" id="{AD733645-CE3B-4C6D-98E4-1C01A1C3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65399" y="66671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5">
              <a:extLst>
                <a:ext uri="{FF2B5EF4-FFF2-40B4-BE49-F238E27FC236}">
                  <a16:creationId xmlns:a16="http://schemas.microsoft.com/office/drawing/2014/main" id="{CC6A862F-C126-4979-9572-943E0EFA1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14090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D810D816-815F-4A09-A3E5-451D74A2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3683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2">
              <a:extLst>
                <a:ext uri="{FF2B5EF4-FFF2-40B4-BE49-F238E27FC236}">
                  <a16:creationId xmlns:a16="http://schemas.microsoft.com/office/drawing/2014/main" id="{297ABCD3-B369-4690-81A8-2627F24E4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841" y="603532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3">
              <a:extLst>
                <a:ext uri="{FF2B5EF4-FFF2-40B4-BE49-F238E27FC236}">
                  <a16:creationId xmlns:a16="http://schemas.microsoft.com/office/drawing/2014/main" id="{A2F71286-5332-4172-A372-755A472F3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5211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3">
              <a:extLst>
                <a:ext uri="{FF2B5EF4-FFF2-40B4-BE49-F238E27FC236}">
                  <a16:creationId xmlns:a16="http://schemas.microsoft.com/office/drawing/2014/main" id="{B5108B37-F44A-47A4-A995-524197C47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237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51">
              <a:extLst>
                <a:ext uri="{FF2B5EF4-FFF2-40B4-BE49-F238E27FC236}">
                  <a16:creationId xmlns:a16="http://schemas.microsoft.com/office/drawing/2014/main" id="{B4CEC1A4-E49B-426A-A335-FBB8D543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1075" y="675511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4">
              <a:extLst>
                <a:ext uri="{FF2B5EF4-FFF2-40B4-BE49-F238E27FC236}">
                  <a16:creationId xmlns:a16="http://schemas.microsoft.com/office/drawing/2014/main" id="{A877D66C-F031-4FD3-A679-013BBD597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3283" y="636585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8">
              <a:extLst>
                <a:ext uri="{FF2B5EF4-FFF2-40B4-BE49-F238E27FC236}">
                  <a16:creationId xmlns:a16="http://schemas.microsoft.com/office/drawing/2014/main" id="{204EE8DB-CB6A-4043-8892-547496A83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6517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9">
              <a:extLst>
                <a:ext uri="{FF2B5EF4-FFF2-40B4-BE49-F238E27FC236}">
                  <a16:creationId xmlns:a16="http://schemas.microsoft.com/office/drawing/2014/main" id="{D41334E9-5983-47FA-8F3F-E023DE88C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8889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4">
              <a:extLst>
                <a:ext uri="{FF2B5EF4-FFF2-40B4-BE49-F238E27FC236}">
                  <a16:creationId xmlns:a16="http://schemas.microsoft.com/office/drawing/2014/main" id="{6FA6CD72-6404-4323-BFB5-E3C38E38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8007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6">
              <a:extLst>
                <a:ext uri="{FF2B5EF4-FFF2-40B4-BE49-F238E27FC236}">
                  <a16:creationId xmlns:a16="http://schemas.microsoft.com/office/drawing/2014/main" id="{8A621A24-4735-44CF-99C1-BC39C2B71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28155" y="59963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6">
              <a:extLst>
                <a:ext uri="{FF2B5EF4-FFF2-40B4-BE49-F238E27FC236}">
                  <a16:creationId xmlns:a16="http://schemas.microsoft.com/office/drawing/2014/main" id="{C55F2697-EFEC-4C5E-9D88-7F7774735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70443" y="63920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0">
              <a:extLst>
                <a:ext uri="{FF2B5EF4-FFF2-40B4-BE49-F238E27FC236}">
                  <a16:creationId xmlns:a16="http://schemas.microsoft.com/office/drawing/2014/main" id="{3E74E34E-E8B2-43CF-A574-E562761D2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3167" y="616975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4FCC862A-0E3B-42C2-9B61-40EE412F2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7620" y="67395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6A4FFCDE-0207-482A-B5D1-757A0E0FA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4683" y="597571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3">
              <a:extLst>
                <a:ext uri="{FF2B5EF4-FFF2-40B4-BE49-F238E27FC236}">
                  <a16:creationId xmlns:a16="http://schemas.microsoft.com/office/drawing/2014/main" id="{4729E6D2-3822-40F6-8EB5-86F31EF1E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3019" y="37542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C8B35183-6EB6-4558-9788-CE8F0594D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3577" y="23465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53">
              <a:extLst>
                <a:ext uri="{FF2B5EF4-FFF2-40B4-BE49-F238E27FC236}">
                  <a16:creationId xmlns:a16="http://schemas.microsoft.com/office/drawing/2014/main" id="{B875E16E-F2DF-4A3D-A535-311A1886C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474" y="78685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54">
              <a:extLst>
                <a:ext uri="{FF2B5EF4-FFF2-40B4-BE49-F238E27FC236}">
                  <a16:creationId xmlns:a16="http://schemas.microsoft.com/office/drawing/2014/main" id="{273178BC-B163-42C8-8AA3-E6015091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8672" y="61530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8">
              <a:extLst>
                <a:ext uri="{FF2B5EF4-FFF2-40B4-BE49-F238E27FC236}">
                  <a16:creationId xmlns:a16="http://schemas.microsoft.com/office/drawing/2014/main" id="{3F715015-E0A6-4A26-9FD6-8150DDF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223" y="27277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9">
              <a:extLst>
                <a:ext uri="{FF2B5EF4-FFF2-40B4-BE49-F238E27FC236}">
                  <a16:creationId xmlns:a16="http://schemas.microsoft.com/office/drawing/2014/main" id="{0EE0F506-CF28-4919-843E-96C438CCD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595" y="50382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0">
              <a:extLst>
                <a:ext uri="{FF2B5EF4-FFF2-40B4-BE49-F238E27FC236}">
                  <a16:creationId xmlns:a16="http://schemas.microsoft.com/office/drawing/2014/main" id="{ABF621B4-0B01-43A4-A7D1-413915B3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253" y="72371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84">
              <a:extLst>
                <a:ext uri="{FF2B5EF4-FFF2-40B4-BE49-F238E27FC236}">
                  <a16:creationId xmlns:a16="http://schemas.microsoft.com/office/drawing/2014/main" id="{11CEF3FD-9334-449D-9A0D-A87415834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713" y="6819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6">
              <a:extLst>
                <a:ext uri="{FF2B5EF4-FFF2-40B4-BE49-F238E27FC236}">
                  <a16:creationId xmlns:a16="http://schemas.microsoft.com/office/drawing/2014/main" id="{9FB3FAF8-148B-46ED-9715-58CFE790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5733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410E3435-0683-4EF2-9185-B5CADDD60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2450" y="6890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0">
              <a:extLst>
                <a:ext uri="{FF2B5EF4-FFF2-40B4-BE49-F238E27FC236}">
                  <a16:creationId xmlns:a16="http://schemas.microsoft.com/office/drawing/2014/main" id="{FC146718-F493-4688-93D1-D3C4DBB66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23457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2">
              <a:extLst>
                <a:ext uri="{FF2B5EF4-FFF2-40B4-BE49-F238E27FC236}">
                  <a16:creationId xmlns:a16="http://schemas.microsoft.com/office/drawing/2014/main" id="{1C18D603-D7E6-4574-B11F-2C2462E3C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8029" y="54210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39BAC9E3-0ED4-4E15-9E08-A51F8487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9678" y="614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731CC313-61BB-44C9-9BE8-6CFF0F2B0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496" y="616427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5">
              <a:extLst>
                <a:ext uri="{FF2B5EF4-FFF2-40B4-BE49-F238E27FC236}">
                  <a16:creationId xmlns:a16="http://schemas.microsoft.com/office/drawing/2014/main" id="{55944B1A-48F3-4273-A87D-B12B35F8E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6567" y="4001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">
              <a:extLst>
                <a:ext uri="{FF2B5EF4-FFF2-40B4-BE49-F238E27FC236}">
                  <a16:creationId xmlns:a16="http://schemas.microsoft.com/office/drawing/2014/main" id="{2C030015-13DB-4AAA-B2C5-0DB11B17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6243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5">
              <a:extLst>
                <a:ext uri="{FF2B5EF4-FFF2-40B4-BE49-F238E27FC236}">
                  <a16:creationId xmlns:a16="http://schemas.microsoft.com/office/drawing/2014/main" id="{4CCDA4CA-802B-4060-84E8-3A5BCC25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0173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8">
              <a:extLst>
                <a:ext uri="{FF2B5EF4-FFF2-40B4-BE49-F238E27FC236}">
                  <a16:creationId xmlns:a16="http://schemas.microsoft.com/office/drawing/2014/main" id="{4AFB2596-28AD-4968-AC8C-0C89D5F8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3587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2">
              <a:extLst>
                <a:ext uri="{FF2B5EF4-FFF2-40B4-BE49-F238E27FC236}">
                  <a16:creationId xmlns:a16="http://schemas.microsoft.com/office/drawing/2014/main" id="{2877C19B-C85A-43A8-9D22-E3555757E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6325" y="655973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3">
              <a:extLst>
                <a:ext uri="{FF2B5EF4-FFF2-40B4-BE49-F238E27FC236}">
                  <a16:creationId xmlns:a16="http://schemas.microsoft.com/office/drawing/2014/main" id="{86BB8A06-3A72-4664-906D-A764FD3C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41294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0">
              <a:extLst>
                <a:ext uri="{FF2B5EF4-FFF2-40B4-BE49-F238E27FC236}">
                  <a16:creationId xmlns:a16="http://schemas.microsoft.com/office/drawing/2014/main" id="{13A6CBDF-A71E-4C76-90F5-F93EC0472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1328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43">
              <a:extLst>
                <a:ext uri="{FF2B5EF4-FFF2-40B4-BE49-F238E27FC236}">
                  <a16:creationId xmlns:a16="http://schemas.microsoft.com/office/drawing/2014/main" id="{CDDE2395-D4D4-4B16-998E-BA136879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5320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52">
              <a:extLst>
                <a:ext uri="{FF2B5EF4-FFF2-40B4-BE49-F238E27FC236}">
                  <a16:creationId xmlns:a16="http://schemas.microsoft.com/office/drawing/2014/main" id="{0C4C9822-221D-4DFD-A8F0-88BDB960D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5294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54">
              <a:extLst>
                <a:ext uri="{FF2B5EF4-FFF2-40B4-BE49-F238E27FC236}">
                  <a16:creationId xmlns:a16="http://schemas.microsoft.com/office/drawing/2014/main" id="{75210329-C983-4B1D-8573-5EB689CF4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2222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59">
              <a:extLst>
                <a:ext uri="{FF2B5EF4-FFF2-40B4-BE49-F238E27FC236}">
                  <a16:creationId xmlns:a16="http://schemas.microsoft.com/office/drawing/2014/main" id="{12078099-9836-4B34-B3F8-123577D2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6208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8">
              <a:extLst>
                <a:ext uri="{FF2B5EF4-FFF2-40B4-BE49-F238E27FC236}">
                  <a16:creationId xmlns:a16="http://schemas.microsoft.com/office/drawing/2014/main" id="{DDC4164A-CF54-4258-93D9-E2985D837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2600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9">
              <a:extLst>
                <a:ext uri="{FF2B5EF4-FFF2-40B4-BE49-F238E27FC236}">
                  <a16:creationId xmlns:a16="http://schemas.microsoft.com/office/drawing/2014/main" id="{5757C01C-EDE3-4DA2-A988-C56F9267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4972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84">
              <a:extLst>
                <a:ext uri="{FF2B5EF4-FFF2-40B4-BE49-F238E27FC236}">
                  <a16:creationId xmlns:a16="http://schemas.microsoft.com/office/drawing/2014/main" id="{3DFE3A5E-CE1B-44A3-90D9-F7ECC6F8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84090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86">
              <a:extLst>
                <a:ext uri="{FF2B5EF4-FFF2-40B4-BE49-F238E27FC236}">
                  <a16:creationId xmlns:a16="http://schemas.microsoft.com/office/drawing/2014/main" id="{96392746-AF8E-4EC4-ABD1-04C4AB9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94059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06">
              <a:extLst>
                <a:ext uri="{FF2B5EF4-FFF2-40B4-BE49-F238E27FC236}">
                  <a16:creationId xmlns:a16="http://schemas.microsoft.com/office/drawing/2014/main" id="{63B0352C-E450-4B7D-826D-25B95A158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29758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10">
              <a:extLst>
                <a:ext uri="{FF2B5EF4-FFF2-40B4-BE49-F238E27FC236}">
                  <a16:creationId xmlns:a16="http://schemas.microsoft.com/office/drawing/2014/main" id="{291D0AEA-30E5-47FC-9CBD-F59E92418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07482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2">
              <a:extLst>
                <a:ext uri="{FF2B5EF4-FFF2-40B4-BE49-F238E27FC236}">
                  <a16:creationId xmlns:a16="http://schemas.microsoft.com/office/drawing/2014/main" id="{5D3E4E8D-958E-4303-B0DC-F363C1256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8184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D496ABB3-10B3-42C9-B3B5-8AE46C11A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9874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Image 3" descr="Joueur de tennis au service">
            <a:extLst>
              <a:ext uri="{FF2B5EF4-FFF2-40B4-BE49-F238E27FC236}">
                <a16:creationId xmlns:a16="http://schemas.microsoft.com/office/drawing/2014/main" id="{CD969EA1-3306-3697-885D-1E4337C00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6" r="29084" b="1"/>
          <a:stretch/>
        </p:blipFill>
        <p:spPr>
          <a:xfrm>
            <a:off x="8127999" y="871105"/>
            <a:ext cx="4064001" cy="51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9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balle de tennis touchant le filet">
            <a:extLst>
              <a:ext uri="{FF2B5EF4-FFF2-40B4-BE49-F238E27FC236}">
                <a16:creationId xmlns:a16="http://schemas.microsoft.com/office/drawing/2014/main" id="{5FA36D0A-6FC4-66E5-8ED4-B4F49E7E5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r="24301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3DEFAD-802A-34CA-6956-1DAC0772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2. LE POLE DE REFERENCE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CE98F0-B914-D814-6638-AB036068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Le premier </a:t>
            </a:r>
            <a:r>
              <a:rPr lang="fr-FR" dirty="0">
                <a:hlinkClick r:id="rId3"/>
              </a:rPr>
              <a:t>pôle</a:t>
            </a:r>
            <a:r>
              <a:rPr lang="en-US" dirty="0">
                <a:hlinkClick r:id="rId3"/>
              </a:rPr>
              <a:t> à </a:t>
            </a:r>
            <a:r>
              <a:rPr lang="en-US" dirty="0" err="1">
                <a:hlinkClick r:id="rId3"/>
              </a:rPr>
              <a:t>voir</a:t>
            </a:r>
            <a:r>
              <a:rPr lang="en-US" dirty="0">
                <a:hlinkClick r:id="rId3"/>
              </a:rPr>
              <a:t> le jour</a:t>
            </a:r>
            <a:r>
              <a:rPr lang="en-US" dirty="0"/>
              <a:t>, </a:t>
            </a:r>
            <a:r>
              <a:rPr lang="en-US" dirty="0" err="1"/>
              <a:t>ouvre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portes</a:t>
            </a:r>
            <a:r>
              <a:rPr lang="en-US" dirty="0"/>
              <a:t> le 3 </a:t>
            </a:r>
            <a:r>
              <a:rPr lang="en-US" dirty="0" err="1"/>
              <a:t>septembre</a:t>
            </a:r>
            <a:r>
              <a:rPr lang="en-US" dirty="0"/>
              <a:t> 2022 </a:t>
            </a:r>
            <a:r>
              <a:rPr lang="en-US" dirty="0" err="1"/>
              <a:t>en</a:t>
            </a:r>
            <a:r>
              <a:rPr lang="en-US" dirty="0"/>
              <a:t> Camargue, il sera </a:t>
            </a:r>
            <a:r>
              <a:rPr lang="en-US" dirty="0" err="1"/>
              <a:t>dirigé</a:t>
            </a:r>
            <a:r>
              <a:rPr lang="en-US" dirty="0"/>
              <a:t> et </a:t>
            </a:r>
            <a:r>
              <a:rPr lang="en-US" dirty="0" err="1"/>
              <a:t>animé</a:t>
            </a:r>
            <a:r>
              <a:rPr lang="en-US" dirty="0"/>
              <a:t> par Bruno Marin, </a:t>
            </a:r>
            <a:r>
              <a:rPr lang="en-US" dirty="0" err="1"/>
              <a:t>enseignant</a:t>
            </a:r>
            <a:r>
              <a:rPr lang="en-US" dirty="0"/>
              <a:t> </a:t>
            </a:r>
            <a:r>
              <a:rPr lang="en-US" dirty="0" err="1"/>
              <a:t>breveté</a:t>
            </a:r>
            <a:r>
              <a:rPr lang="en-US" dirty="0"/>
              <a:t>, </a:t>
            </a:r>
            <a:r>
              <a:rPr lang="en-US" dirty="0" err="1"/>
              <a:t>certifié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“Instinctiv’Tennis Coach”.</a:t>
            </a:r>
            <a:endParaRPr lang="en-US" dirty="0"/>
          </a:p>
          <a:p>
            <a:r>
              <a:rPr lang="en-US" dirty="0"/>
              <a:t>Il </a:t>
            </a:r>
            <a:r>
              <a:rPr lang="en-US" dirty="0" err="1"/>
              <a:t>commencera</a:t>
            </a:r>
            <a:r>
              <a:rPr lang="en-US" dirty="0"/>
              <a:t> à </a:t>
            </a:r>
            <a:r>
              <a:rPr lang="en-US" dirty="0" err="1"/>
              <a:t>fonctionner</a:t>
            </a:r>
            <a:r>
              <a:rPr lang="en-US" dirty="0"/>
              <a:t> par des </a:t>
            </a:r>
            <a:r>
              <a:rPr lang="en-US" dirty="0" err="1"/>
              <a:t>permanences</a:t>
            </a:r>
            <a:r>
              <a:rPr lang="en-US" dirty="0"/>
              <a:t> les </a:t>
            </a:r>
            <a:r>
              <a:rPr lang="en-US" dirty="0" err="1"/>
              <a:t>Samedis</a:t>
            </a:r>
            <a:r>
              <a:rPr lang="en-US" dirty="0"/>
              <a:t> hors </a:t>
            </a:r>
            <a:r>
              <a:rPr lang="fr-FR" dirty="0"/>
              <a:t>vacances</a:t>
            </a:r>
            <a:r>
              <a:rPr lang="en-US" dirty="0"/>
              <a:t> </a:t>
            </a:r>
            <a:r>
              <a:rPr lang="en-US" dirty="0" err="1"/>
              <a:t>scolaires</a:t>
            </a:r>
            <a:r>
              <a:rPr lang="en-US" dirty="0"/>
              <a:t> de la zone B et des stages et mini stages tout le long de </a:t>
            </a:r>
            <a:r>
              <a:rPr lang="en-US" dirty="0" err="1"/>
              <a:t>l’année</a:t>
            </a:r>
            <a:r>
              <a:rPr lang="en-US" dirty="0"/>
              <a:t> et </a:t>
            </a:r>
            <a:r>
              <a:rPr lang="en-US" dirty="0" err="1"/>
              <a:t>annoncés</a:t>
            </a:r>
            <a:r>
              <a:rPr lang="en-US" dirty="0"/>
              <a:t> sur </a:t>
            </a:r>
            <a:r>
              <a:rPr lang="en-US" dirty="0" err="1">
                <a:hlinkClick r:id="rId5"/>
              </a:rPr>
              <a:t>notre</a:t>
            </a:r>
            <a:r>
              <a:rPr lang="en-US" dirty="0">
                <a:hlinkClick r:id="rId5"/>
              </a:rPr>
              <a:t> site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9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balle de tennis touchant le filet">
            <a:extLst>
              <a:ext uri="{FF2B5EF4-FFF2-40B4-BE49-F238E27FC236}">
                <a16:creationId xmlns:a16="http://schemas.microsoft.com/office/drawing/2014/main" id="{5FA36D0A-6FC4-66E5-8ED4-B4F49E7E5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r="24301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3DEFAD-802A-34CA-6956-1DAC0772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1395699"/>
            <a:ext cx="4883270" cy="4111831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3. LES INSTINCTIV’TENNIS PLAYERS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CE98F0-B914-D814-6638-AB036068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 premier pole “Instinctiv’Tennis Camargue” sera </a:t>
            </a:r>
            <a:r>
              <a:rPr lang="en-US" dirty="0" err="1"/>
              <a:t>représenté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competition par </a:t>
            </a:r>
            <a:r>
              <a:rPr lang="en-US" dirty="0" err="1">
                <a:hlinkClick r:id="rId3"/>
              </a:rPr>
              <a:t>une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équipe</a:t>
            </a:r>
            <a:r>
              <a:rPr lang="en-US" dirty="0">
                <a:hlinkClick r:id="rId3"/>
              </a:rPr>
              <a:t> de </a:t>
            </a:r>
            <a:r>
              <a:rPr lang="en-US" dirty="0" err="1">
                <a:hlinkClick r:id="rId3"/>
              </a:rPr>
              <a:t>joueurs</a:t>
            </a:r>
            <a:r>
              <a:rPr lang="en-US" dirty="0">
                <a:hlinkClick r:id="rId3"/>
              </a:rPr>
              <a:t> et </a:t>
            </a:r>
            <a:r>
              <a:rPr lang="en-US" dirty="0" err="1">
                <a:hlinkClick r:id="rId3"/>
              </a:rPr>
              <a:t>joueuses</a:t>
            </a:r>
            <a:r>
              <a:rPr lang="en-US" dirty="0">
                <a:hlinkClick r:id="rId3"/>
              </a:rPr>
              <a:t>, les “Instinctiv’Tennis Players” </a:t>
            </a:r>
            <a:r>
              <a:rPr lang="en-US" dirty="0"/>
              <a:t>qui </a:t>
            </a:r>
            <a:r>
              <a:rPr lang="en-US" dirty="0" err="1"/>
              <a:t>s’entraîneront</a:t>
            </a:r>
            <a:r>
              <a:rPr lang="en-US" dirty="0"/>
              <a:t> dans la structure et qui </a:t>
            </a:r>
            <a:r>
              <a:rPr lang="en-US" dirty="0" err="1"/>
              <a:t>utiliseront</a:t>
            </a:r>
            <a:r>
              <a:rPr lang="en-US" dirty="0"/>
              <a:t> la </a:t>
            </a:r>
            <a:r>
              <a:rPr lang="en-US" dirty="0" err="1"/>
              <a:t>méthode</a:t>
            </a:r>
            <a:r>
              <a:rPr lang="en-US" dirty="0"/>
              <a:t> “Instinctiv’Tennis” </a:t>
            </a:r>
            <a:r>
              <a:rPr lang="en-US" dirty="0" err="1"/>
              <a:t>en</a:t>
            </a:r>
            <a:r>
              <a:rPr lang="en-US" dirty="0"/>
              <a:t> competition.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bénéficieront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sponsorisation</a:t>
            </a:r>
            <a:r>
              <a:rPr lang="en-US" dirty="0"/>
              <a:t> sous la </a:t>
            </a:r>
            <a:r>
              <a:rPr lang="en-US" dirty="0" err="1"/>
              <a:t>forme</a:t>
            </a:r>
            <a:r>
              <a:rPr lang="en-US" dirty="0"/>
              <a:t> d’un </a:t>
            </a:r>
            <a:r>
              <a:rPr lang="en-US" dirty="0" err="1"/>
              <a:t>contrat</a:t>
            </a:r>
            <a:r>
              <a:rPr lang="en-US" dirty="0"/>
              <a:t> de rapporteur </a:t>
            </a:r>
            <a:r>
              <a:rPr lang="en-US" dirty="0" err="1"/>
              <a:t>d’affaires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permettant</a:t>
            </a:r>
            <a:r>
              <a:rPr lang="en-US" dirty="0"/>
              <a:t> de financer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entraînements</a:t>
            </a:r>
            <a:r>
              <a:rPr lang="en-US" dirty="0"/>
              <a:t> dans le pole.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bénéficieront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outre</a:t>
            </a:r>
            <a:r>
              <a:rPr lang="en-US" dirty="0"/>
              <a:t>, </a:t>
            </a:r>
            <a:r>
              <a:rPr lang="en-US" dirty="0" err="1"/>
              <a:t>gratuitement</a:t>
            </a:r>
            <a:r>
              <a:rPr lang="en-US" dirty="0"/>
              <a:t>, </a:t>
            </a:r>
            <a:r>
              <a:rPr lang="en-US" dirty="0" err="1"/>
              <a:t>d’une</a:t>
            </a:r>
            <a:r>
              <a:rPr lang="en-US" dirty="0"/>
              <a:t> formation </a:t>
            </a:r>
            <a:r>
              <a:rPr lang="en-US" dirty="0" err="1"/>
              <a:t>d’animateur</a:t>
            </a:r>
            <a:r>
              <a:rPr lang="en-US" dirty="0"/>
              <a:t>-conseil </a:t>
            </a:r>
            <a:r>
              <a:rPr lang="en-US" dirty="0" err="1"/>
              <a:t>en</a:t>
            </a:r>
            <a:r>
              <a:rPr lang="en-US" dirty="0"/>
              <a:t> “Instinctiv’Tennis”</a:t>
            </a:r>
          </a:p>
        </p:txBody>
      </p:sp>
    </p:spTree>
    <p:extLst>
      <p:ext uri="{BB962C8B-B14F-4D97-AF65-F5344CB8AC3E}">
        <p14:creationId xmlns:p14="http://schemas.microsoft.com/office/powerpoint/2010/main" val="233698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balle de tennis touchant le filet">
            <a:extLst>
              <a:ext uri="{FF2B5EF4-FFF2-40B4-BE49-F238E27FC236}">
                <a16:creationId xmlns:a16="http://schemas.microsoft.com/office/drawing/2014/main" id="{5FA36D0A-6FC4-66E5-8ED4-B4F49E7E5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r="24301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3DEFAD-802A-34CA-6956-1DAC0772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1395699"/>
            <a:ext cx="4883270" cy="4111831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3. LES INSTINCTIV’TENNIS PLAYERS (suite)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CE98F0-B914-D814-6638-AB036068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Les “Instinctiv’Tennis Players” </a:t>
            </a:r>
            <a:r>
              <a:rPr lang="en-US" dirty="0" err="1"/>
              <a:t>n’auront</a:t>
            </a:r>
            <a:r>
              <a:rPr lang="en-US" dirty="0"/>
              <a:t> </a:t>
            </a:r>
            <a:r>
              <a:rPr lang="en-US" dirty="0" err="1"/>
              <a:t>aucune</a:t>
            </a:r>
            <a:r>
              <a:rPr lang="en-US" dirty="0"/>
              <a:t> obligation de </a:t>
            </a:r>
            <a:r>
              <a:rPr lang="en-US" dirty="0" err="1"/>
              <a:t>résultats</a:t>
            </a:r>
            <a:r>
              <a:rPr lang="en-US" dirty="0"/>
              <a:t>… et </a:t>
            </a:r>
            <a:r>
              <a:rPr lang="en-US" dirty="0" err="1"/>
              <a:t>pourront</a:t>
            </a:r>
            <a:r>
              <a:rPr lang="en-US" dirty="0"/>
              <a:t> continuer à </a:t>
            </a:r>
            <a:r>
              <a:rPr lang="en-US" dirty="0" err="1"/>
              <a:t>s’entrainer</a:t>
            </a:r>
            <a:r>
              <a:rPr lang="en-US" dirty="0"/>
              <a:t> dans </a:t>
            </a:r>
            <a:r>
              <a:rPr lang="en-US" dirty="0" err="1"/>
              <a:t>leur</a:t>
            </a:r>
            <a:r>
              <a:rPr lang="en-US" dirty="0"/>
              <a:t> club </a:t>
            </a:r>
            <a:r>
              <a:rPr lang="en-US" dirty="0" err="1"/>
              <a:t>d’attache</a:t>
            </a:r>
            <a:r>
              <a:rPr lang="en-US" dirty="0"/>
              <a:t>.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auront</a:t>
            </a:r>
            <a:r>
              <a:rPr lang="en-US" dirty="0"/>
              <a:t> </a:t>
            </a:r>
            <a:r>
              <a:rPr lang="en-US" dirty="0" err="1"/>
              <a:t>seulement</a:t>
            </a:r>
            <a:r>
              <a:rPr lang="en-US" dirty="0"/>
              <a:t> le devoir de  </a:t>
            </a:r>
            <a:r>
              <a:rPr lang="en-US" dirty="0" err="1"/>
              <a:t>suivre</a:t>
            </a:r>
            <a:r>
              <a:rPr lang="en-US" dirty="0"/>
              <a:t>, dans le </a:t>
            </a:r>
            <a:r>
              <a:rPr lang="en-US" dirty="0" err="1"/>
              <a:t>pôle</a:t>
            </a:r>
            <a:r>
              <a:rPr lang="en-US" dirty="0"/>
              <a:t>, 15 </a:t>
            </a:r>
            <a:r>
              <a:rPr lang="en-US" dirty="0" err="1"/>
              <a:t>heures</a:t>
            </a:r>
            <a:r>
              <a:rPr lang="en-US" dirty="0"/>
              <a:t> </a:t>
            </a:r>
            <a:r>
              <a:rPr lang="en-US" dirty="0" err="1"/>
              <a:t>d’entraînement</a:t>
            </a:r>
            <a:r>
              <a:rPr lang="en-US" dirty="0"/>
              <a:t> par </a:t>
            </a:r>
            <a:r>
              <a:rPr lang="en-US" dirty="0" err="1"/>
              <a:t>trimestre</a:t>
            </a:r>
            <a:r>
              <a:rPr lang="en-US" dirty="0"/>
              <a:t> et de disputer au minimum un </a:t>
            </a:r>
            <a:r>
              <a:rPr lang="en-US" dirty="0" err="1"/>
              <a:t>tournoi</a:t>
            </a:r>
            <a:r>
              <a:rPr lang="en-US" dirty="0"/>
              <a:t> par </a:t>
            </a:r>
            <a:r>
              <a:rPr lang="en-US" dirty="0" err="1"/>
              <a:t>mois</a:t>
            </a:r>
            <a:r>
              <a:rPr lang="en-US" dirty="0"/>
              <a:t> au </a:t>
            </a:r>
            <a:r>
              <a:rPr lang="en-US" dirty="0" err="1"/>
              <a:t>cours</a:t>
            </a:r>
            <a:r>
              <a:rPr lang="en-US" dirty="0"/>
              <a:t> de </a:t>
            </a:r>
            <a:r>
              <a:rPr lang="en-US" dirty="0" err="1"/>
              <a:t>l’année</a:t>
            </a:r>
            <a:r>
              <a:rPr lang="en-US" dirty="0"/>
              <a:t> sportive.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bénéficieront</a:t>
            </a:r>
            <a:r>
              <a:rPr lang="en-US" dirty="0"/>
              <a:t> 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trimestre</a:t>
            </a:r>
            <a:r>
              <a:rPr lang="en-US" dirty="0"/>
              <a:t>  d’un </a:t>
            </a:r>
            <a:r>
              <a:rPr lang="en-US" dirty="0" err="1"/>
              <a:t>accompagnement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tournoi</a:t>
            </a:r>
            <a:r>
              <a:rPr lang="en-US" dirty="0"/>
              <a:t> par un </a:t>
            </a:r>
            <a:r>
              <a:rPr lang="en-US" dirty="0">
                <a:hlinkClick r:id="rId3"/>
              </a:rPr>
              <a:t>Instinctiv’Tennis coach </a:t>
            </a:r>
            <a:r>
              <a:rPr lang="en-US" dirty="0" err="1"/>
              <a:t>certifié</a:t>
            </a:r>
            <a:r>
              <a:rPr lang="en-US" dirty="0"/>
              <a:t> par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académie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7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3DEFAD-802A-34CA-6956-1DAC0772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1395699"/>
            <a:ext cx="4883270" cy="4111831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3. Infos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CE98F0-B914-D814-6638-AB036068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err="1"/>
              <a:t>Devenez</a:t>
            </a:r>
            <a:r>
              <a:rPr lang="en-US" dirty="0"/>
              <a:t> </a:t>
            </a:r>
            <a:r>
              <a:rPr lang="en-US" dirty="0" err="1"/>
              <a:t>partenaire</a:t>
            </a:r>
            <a:r>
              <a:rPr lang="en-US" dirty="0"/>
              <a:t> </a:t>
            </a:r>
            <a:r>
              <a:rPr lang="en-US" dirty="0" err="1"/>
              <a:t>d’INSTINCTIV’TENNIS</a:t>
            </a:r>
            <a:r>
              <a:rPr lang="en-US" dirty="0"/>
              <a:t> FRANCE</a:t>
            </a:r>
          </a:p>
          <a:p>
            <a:pPr algn="ctr"/>
            <a:r>
              <a:rPr lang="en-US" dirty="0"/>
              <a:t>Notre </a:t>
            </a:r>
            <a:r>
              <a:rPr lang="en-US" dirty="0" err="1"/>
              <a:t>projet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intéresse</a:t>
            </a:r>
            <a:r>
              <a:rPr lang="en-US" dirty="0"/>
              <a:t> ?</a:t>
            </a:r>
          </a:p>
          <a:p>
            <a:pPr marL="0" indent="0" algn="ctr">
              <a:buNone/>
            </a:pPr>
            <a:r>
              <a:rPr lang="en-US" dirty="0"/>
              <a:t>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désiriez</a:t>
            </a:r>
            <a:r>
              <a:rPr lang="en-US" dirty="0"/>
              <a:t> </a:t>
            </a:r>
            <a:r>
              <a:rPr lang="en-US" dirty="0" err="1"/>
              <a:t>suivre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entraînements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tant que </a:t>
            </a:r>
            <a:r>
              <a:rPr lang="en-US" dirty="0" err="1"/>
              <a:t>joueur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joueuse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soyez</a:t>
            </a:r>
            <a:r>
              <a:rPr lang="en-US" dirty="0"/>
              <a:t> </a:t>
            </a:r>
            <a:r>
              <a:rPr lang="en-US" dirty="0" err="1"/>
              <a:t>enseignant</a:t>
            </a:r>
            <a:r>
              <a:rPr lang="en-US" dirty="0"/>
              <a:t> </a:t>
            </a:r>
            <a:r>
              <a:rPr lang="en-US" dirty="0" err="1"/>
              <a:t>breveté</a:t>
            </a:r>
            <a:r>
              <a:rPr lang="en-US" dirty="0"/>
              <a:t> </a:t>
            </a:r>
            <a:r>
              <a:rPr lang="en-US" dirty="0" err="1"/>
              <a:t>désirant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former à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métrhode</a:t>
            </a:r>
            <a:r>
              <a:rPr lang="en-US" dirty="0"/>
              <a:t> </a:t>
            </a:r>
            <a:r>
              <a:rPr lang="en-US" dirty="0" err="1"/>
              <a:t>innovante</a:t>
            </a:r>
            <a:r>
              <a:rPr lang="en-US" dirty="0"/>
              <a:t>, nous </a:t>
            </a:r>
            <a:r>
              <a:rPr lang="en-US" dirty="0" err="1"/>
              <a:t>sommes</a:t>
            </a:r>
            <a:r>
              <a:rPr lang="en-US" dirty="0"/>
              <a:t> à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écoute</a:t>
            </a:r>
            <a:r>
              <a:rPr lang="en-US" dirty="0"/>
              <a:t> </a:t>
            </a:r>
            <a:r>
              <a:rPr lang="en-US" dirty="0" err="1"/>
              <a:t>n’hésitez</a:t>
            </a:r>
            <a:r>
              <a:rPr lang="en-US" dirty="0"/>
              <a:t> pas à nous </a:t>
            </a:r>
            <a:r>
              <a:rPr lang="en-US" dirty="0" err="1"/>
              <a:t>contacter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Contact : Sauveur CUOMO </a:t>
            </a:r>
          </a:p>
          <a:p>
            <a:pPr marL="0" indent="0" algn="ctr">
              <a:buNone/>
            </a:pPr>
            <a:r>
              <a:rPr lang="en-US" dirty="0"/>
              <a:t>Tel : + 33 (0) 603 392 290 </a:t>
            </a:r>
          </a:p>
          <a:p>
            <a:pPr marL="0" indent="0" algn="ctr">
              <a:buNone/>
            </a:pPr>
            <a:r>
              <a:rPr lang="en-US" dirty="0"/>
              <a:t>Mail : </a:t>
            </a:r>
            <a:r>
              <a:rPr lang="en-US" dirty="0">
                <a:hlinkClick r:id="rId2"/>
              </a:rPr>
              <a:t>cybertennis@gmail.com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 err="1">
                <a:hlinkClick r:id="rId3"/>
              </a:rPr>
              <a:t>Ou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demandez</a:t>
            </a:r>
            <a:r>
              <a:rPr lang="en-US" dirty="0">
                <a:hlinkClick r:id="rId3"/>
              </a:rPr>
              <a:t> un rappel </a:t>
            </a:r>
            <a:r>
              <a:rPr lang="en-US" dirty="0" err="1">
                <a:hlinkClick r:id="rId3"/>
              </a:rPr>
              <a:t>téléphonique</a:t>
            </a:r>
            <a:r>
              <a:rPr lang="en-US" dirty="0">
                <a:hlinkClick r:id="rId3"/>
              </a:rPr>
              <a:t>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Image 3" descr="Une image contenant sport, sport athlétique, tennis, personne&#10;&#10;Description générée automatiquement">
            <a:extLst>
              <a:ext uri="{FF2B5EF4-FFF2-40B4-BE49-F238E27FC236}">
                <a16:creationId xmlns:a16="http://schemas.microsoft.com/office/drawing/2014/main" id="{574D93DB-8320-E75A-DDEA-EEF32975A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2780428"/>
            <a:ext cx="5271581" cy="404120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30B218-8A07-B8E1-3D9B-816EEF83FC28}"/>
              </a:ext>
            </a:extLst>
          </p:cNvPr>
          <p:cNvSpPr txBox="1"/>
          <p:nvPr/>
        </p:nvSpPr>
        <p:spPr>
          <a:xfrm>
            <a:off x="1623011" y="6858000"/>
            <a:ext cx="8945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5" tooltip="https://www.flickr.com/photos/windsortennis/9685872256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6" tooltip="https://creativecommons.org/licenses/by/3.0/"/>
              </a:rPr>
              <a:t>CC BY</a:t>
            </a:r>
            <a:endParaRPr lang="fr-FR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A58EC-46FA-A7CB-CE30-17325BAA5C32}"/>
              </a:ext>
            </a:extLst>
          </p:cNvPr>
          <p:cNvSpPr/>
          <p:nvPr/>
        </p:nvSpPr>
        <p:spPr>
          <a:xfrm>
            <a:off x="520628" y="776226"/>
            <a:ext cx="40425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Devenez </a:t>
            </a:r>
          </a:p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Partenaire !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245301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RightStep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C49791"/>
      </a:accent1>
      <a:accent2>
        <a:srgbClr val="BA9E7F"/>
      </a:accent2>
      <a:accent3>
        <a:srgbClr val="A7A57F"/>
      </a:accent3>
      <a:accent4>
        <a:srgbClr val="97AB75"/>
      </a:accent4>
      <a:accent5>
        <a:srgbClr val="8CAD83"/>
      </a:accent5>
      <a:accent6>
        <a:srgbClr val="78AF82"/>
      </a:accent6>
      <a:hlink>
        <a:srgbClr val="598C92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Grand écran</PresentationFormat>
  <Paragraphs>29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Modern Love</vt:lpstr>
      <vt:lpstr>BohemianVTI</vt:lpstr>
      <vt:lpstr>  INSTINCTIV’TENNIS FRANCE  vous présente  son projet  LES POLES « INSTINCTIV’TENNIS »</vt:lpstr>
      <vt:lpstr>1. LA METHODE</vt:lpstr>
      <vt:lpstr>Contenu des programmes</vt:lpstr>
      <vt:lpstr>2. LE POLE DE REFERENCE</vt:lpstr>
      <vt:lpstr>3. LES INSTINCTIV’TENNIS PLAYERS</vt:lpstr>
      <vt:lpstr>3. LES INSTINCTIV’TENNIS PLAYERS (suite)</vt:lpstr>
      <vt:lpstr>3. Infos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POLES « INSTINCTIV’TENNIS »</dc:title>
  <dc:creator>sauveur cuomo</dc:creator>
  <cp:lastModifiedBy>sauveur cuomo</cp:lastModifiedBy>
  <cp:revision>1</cp:revision>
  <dcterms:created xsi:type="dcterms:W3CDTF">2022-06-06T04:09:27Z</dcterms:created>
  <dcterms:modified xsi:type="dcterms:W3CDTF">2022-07-26T04:05:14Z</dcterms:modified>
</cp:coreProperties>
</file>